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1" r:id="rId13"/>
    <p:sldId id="262" r:id="rId14"/>
    <p:sldId id="278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E9A08A-A319-44A8-8F80-4C21A25F059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95D9C-919F-415B-937A-9F81113F53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8200" cy="1800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"По страницам истории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Балашова"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5275312" cy="91440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«Лучик» города Балашова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04048" y="4509120"/>
            <a:ext cx="3312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Воспитатели:                                                                        Бабич Г.А.                                                                               Шатилова Е.Ю.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724128" cy="621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 </a:t>
            </a:r>
            <a:br>
              <a:rPr lang="ru-RU" dirty="0" smtClean="0"/>
            </a:br>
            <a:r>
              <a:rPr lang="ru-RU" dirty="0" smtClean="0"/>
              <a:t>реализации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3239372" cy="235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3120346" cy="2340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186099" cy="2389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52536" y="5949280"/>
            <a:ext cx="4896544" cy="432048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Посещение «комнаты русской старины»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3140968"/>
            <a:ext cx="3996985" cy="348054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Беседы о родном городе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9240" b="8750"/>
          <a:stretch>
            <a:fillRect/>
          </a:stretch>
        </p:blipFill>
        <p:spPr bwMode="auto">
          <a:xfrm>
            <a:off x="4788024" y="3717032"/>
            <a:ext cx="374647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076056" y="593467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Онлайн</a:t>
            </a:r>
            <a:r>
              <a:rPr lang="ru-RU" dirty="0" smtClean="0"/>
              <a:t> экскурсия в </a:t>
            </a:r>
            <a:r>
              <a:rPr lang="ru-RU" dirty="0" err="1" smtClean="0"/>
              <a:t>Балашовский</a:t>
            </a:r>
            <a:r>
              <a:rPr lang="ru-RU" dirty="0" smtClean="0"/>
              <a:t> краеведческий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5606"/>
            <a:ext cx="5446440" cy="621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Подготовительный этап </a:t>
            </a:r>
            <a:br>
              <a:rPr lang="ru-RU" dirty="0" smtClean="0"/>
            </a:br>
            <a:r>
              <a:rPr lang="ru-RU" dirty="0" smtClean="0"/>
              <a:t>реализации проекта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65975" y="6365110"/>
            <a:ext cx="3805620" cy="440771"/>
          </a:xfrm>
          <a:prstGeom prst="rect">
            <a:avLst/>
          </a:prstGeom>
        </p:spPr>
        <p:txBody>
          <a:bodyPr vert="horz"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Прослушивание и обсуждение стихотворений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3390" y="3213237"/>
            <a:ext cx="5112568" cy="288032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Рассматривание иллюстраций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86" y="6209834"/>
            <a:ext cx="3947864" cy="310553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66083"/>
            <a:ext cx="2797508" cy="203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71" y="1820851"/>
            <a:ext cx="3168352" cy="236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0" y="370054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682231" cy="185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33" y="1466429"/>
            <a:ext cx="2483768" cy="14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этап реализации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808312" cy="2015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19091"/>
            <a:ext cx="3947864" cy="310553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Видео-экскурсии и мм-презентации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096344" cy="2056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8200" y="3315967"/>
            <a:ext cx="3947864" cy="313677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Цикл бесед о г. </a:t>
            </a:r>
            <a:r>
              <a:rPr lang="ru-RU" dirty="0" err="1" smtClean="0"/>
              <a:t>балашове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2" y="3735759"/>
            <a:ext cx="2695299" cy="21454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4800" y="6047581"/>
            <a:ext cx="3947864" cy="313677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Рисование «здания нашего города»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08" y="3732635"/>
            <a:ext cx="3696374" cy="2498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96036" y="6334375"/>
            <a:ext cx="3947864" cy="313677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Рассказы детей «Я живу в </a:t>
            </a:r>
            <a:r>
              <a:rPr lang="ru-RU" dirty="0" err="1" smtClean="0"/>
              <a:t>балашове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1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Основной этап реализации проекта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2539008" cy="19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3096344" cy="2043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9040"/>
            <a:ext cx="2680643" cy="1887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689028" cy="2016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-131042" y="5737390"/>
            <a:ext cx="3947864" cy="427914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аппликация «дома на </a:t>
            </a:r>
          </a:p>
          <a:p>
            <a:pPr algn="ctr"/>
            <a:r>
              <a:rPr lang="ru-RU" dirty="0" smtClean="0"/>
              <a:t>нашей улице»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34846" y="3257347"/>
            <a:ext cx="3947864" cy="313677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Конструирование из строительного материала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98776" y="3288120"/>
            <a:ext cx="3947864" cy="313677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Рисование «наша новая набережная»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74268" y="5835977"/>
            <a:ext cx="3947864" cy="253645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Лепка «флаг города </a:t>
            </a:r>
            <a:r>
              <a:rPr lang="ru-RU" dirty="0" err="1" smtClean="0"/>
              <a:t>балашова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555774" cy="1887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872708" y="5791069"/>
            <a:ext cx="3947864" cy="253645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Проблемные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1824"/>
            <a:ext cx="8686800" cy="838200"/>
          </a:xfrm>
        </p:spPr>
        <p:txBody>
          <a:bodyPr/>
          <a:lstStyle/>
          <a:p>
            <a:r>
              <a:rPr lang="ru-RU" dirty="0" smtClean="0"/>
              <a:t>Основной этап реализации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16532"/>
            <a:ext cx="2631185" cy="188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64976" y="3003595"/>
            <a:ext cx="3947864" cy="313677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Дидактическая игра «найди отличия»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26" y="1149585"/>
            <a:ext cx="2304256" cy="241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02678" y="3599942"/>
            <a:ext cx="3168352" cy="444157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Оформление и Рассматривание альбомов</a:t>
            </a:r>
          </a:p>
          <a:p>
            <a:pPr algn="ctr"/>
            <a:r>
              <a:rPr lang="ru-RU" dirty="0" smtClean="0"/>
              <a:t> «мой </a:t>
            </a:r>
            <a:r>
              <a:rPr lang="ru-RU" dirty="0" err="1" smtClean="0"/>
              <a:t>балашов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2040"/>
            <a:ext cx="2631186" cy="197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264976" y="5501242"/>
            <a:ext cx="3279439" cy="504056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Выставка рисунков </a:t>
            </a:r>
          </a:p>
          <a:p>
            <a:pPr algn="ctr"/>
            <a:r>
              <a:rPr lang="ru-RU" dirty="0" smtClean="0"/>
              <a:t>«наша новая набережная»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71" y="4170466"/>
            <a:ext cx="2958829" cy="206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02429" y="6338524"/>
            <a:ext cx="3594112" cy="278006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Видео-экскурсия «парки нашего города»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30" y="1020024"/>
            <a:ext cx="2538080" cy="24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264969" y="3633940"/>
            <a:ext cx="2950202" cy="325270"/>
          </a:xfrm>
          <a:prstGeom prst="rect">
            <a:avLst/>
          </a:prstGeom>
        </p:spPr>
        <p:txBody>
          <a:bodyPr vert="horz" anchor="ctr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Развлечение «Умники и умницы»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8" y="4170466"/>
            <a:ext cx="2577092" cy="1922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6253634"/>
            <a:ext cx="3491043" cy="487733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Сюжетно-ролевая игра</a:t>
            </a:r>
          </a:p>
          <a:p>
            <a:pPr algn="ctr"/>
            <a:r>
              <a:rPr lang="ru-RU" dirty="0" smtClean="0"/>
              <a:t> «Путешествие по городу»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28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и заполнение культурного дневника города </a:t>
            </a:r>
            <a:r>
              <a:rPr lang="ru-RU" dirty="0" err="1" smtClean="0"/>
              <a:t>балашова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0" y="1750593"/>
            <a:ext cx="2718663" cy="232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2076" y="1742229"/>
            <a:ext cx="293468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52" y="1456001"/>
            <a:ext cx="2171462" cy="2895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1400" y="4466044"/>
            <a:ext cx="5413598" cy="2391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01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Организация  родителями совместных экскурсий с детьми по памятным местам города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016225" cy="2688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717855" cy="1661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9000"/>
            <a:ext cx="2575029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241098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2087320" cy="2442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28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i="1" smtClean="0"/>
          </a:p>
          <a:p>
            <a:pPr marL="0" indent="0" algn="ctr">
              <a:buNone/>
            </a:pPr>
            <a:r>
              <a:rPr lang="ru-RU" sz="5400" i="1" smtClean="0"/>
              <a:t>Спасибо </a:t>
            </a:r>
            <a:r>
              <a:rPr lang="ru-RU" sz="5400" i="1" dirty="0" smtClean="0"/>
              <a:t>за внимание!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941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767485" cy="4322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" b="99198" l="0" r="99067">
                        <a14:foregroundMark x1="22267" y1="24465" x2="22267" y2="24465"/>
                        <a14:foregroundMark x1="90267" y1="21925" x2="90267" y2="21925"/>
                        <a14:foregroundMark x1="38533" y1="11765" x2="38533" y2="11765"/>
                        <a14:foregroundMark x1="71200" y1="13235" x2="71200" y2="13235"/>
                        <a14:foregroundMark x1="64000" y1="8824" x2="92267" y2="23797"/>
                        <a14:foregroundMark x1="61200" y1="25535" x2="61200" y2="25535"/>
                        <a14:foregroundMark x1="61200" y1="24465" x2="87467" y2="5615"/>
                        <a14:foregroundMark x1="84667" y1="5615" x2="69200" y2="3075"/>
                        <a14:foregroundMark x1="69200" y1="3075" x2="78800" y2="18984"/>
                        <a14:foregroundMark x1="82000" y1="27406" x2="84667" y2="31417"/>
                        <a14:foregroundMark x1="84667" y1="31417" x2="71200" y2="31417"/>
                        <a14:foregroundMark x1="7200" y1="14706" x2="42533" y2="18316"/>
                        <a14:foregroundMark x1="42533" y1="18316" x2="31867" y2="12834"/>
                        <a14:foregroundMark x1="31867" y1="12834" x2="31867" y2="12834"/>
                        <a14:foregroundMark x1="31867" y1="12834" x2="31867" y2="12834"/>
                        <a14:foregroundMark x1="31467" y1="12166" x2="31467" y2="12166"/>
                        <a14:foregroundMark x1="31467" y1="12166" x2="31467" y2="12166"/>
                        <a14:foregroundMark x1="31467" y1="11096" x2="31467" y2="11096"/>
                        <a14:foregroundMark x1="35467" y1="3476" x2="19867" y2="35027"/>
                        <a14:foregroundMark x1="23067" y1="16176" x2="23067" y2="20856"/>
                        <a14:foregroundMark x1="23067" y1="20856" x2="32667" y2="24465"/>
                        <a14:foregroundMark x1="17467" y1="12166" x2="20267" y2="12166"/>
                        <a14:foregroundMark x1="20267" y1="12166" x2="20267" y2="12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483496" cy="382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08912" cy="25202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 проекта: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Консолидировать усилия участников образовательного процесса МДОУ д/с «Лучик» г. Балашова по нравственно-патриотическому воспитанию на основе приобщения детей к культурному наследию родного края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настоящее время, родители совсем мало времени уделяют патриотическому и культурному развитию детей. Культурный досуг современной семьи зачастую сводится к посещению игровых комнат или кинотеатра с мультфильмом в выходной 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8000" b="1" dirty="0"/>
              <a:t>Предварительная работа:</a:t>
            </a:r>
            <a:endParaRPr lang="ru-RU" sz="80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dirty="0" smtClean="0"/>
              <a:t>- беседы на патриотические и краеведческие темы;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- игры </a:t>
            </a:r>
            <a:r>
              <a:rPr lang="ru-RU" dirty="0"/>
              <a:t>(подвижные, народные, дидактические, сюжетно-ролевые</a:t>
            </a:r>
            <a:r>
              <a:rPr lang="ru-RU" dirty="0" smtClean="0"/>
              <a:t>);</a:t>
            </a:r>
          </a:p>
          <a:p>
            <a:pPr marL="0" lvl="0" indent="0">
              <a:buNone/>
            </a:pPr>
            <a:r>
              <a:rPr lang="ru-RU" dirty="0" smtClean="0"/>
              <a:t>- чтение </a:t>
            </a:r>
            <a:r>
              <a:rPr lang="ru-RU" dirty="0"/>
              <a:t>художественной литературы, включая произведения авторов г. Балашова;</a:t>
            </a:r>
          </a:p>
          <a:p>
            <a:pPr marL="0" lvl="0" indent="0">
              <a:buNone/>
            </a:pPr>
            <a:r>
              <a:rPr lang="ru-RU" dirty="0" smtClean="0"/>
              <a:t>- Мультимедийные презентации;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- художественное </a:t>
            </a:r>
            <a:r>
              <a:rPr lang="ru-RU" dirty="0"/>
              <a:t>творчество на краеведческие </a:t>
            </a:r>
            <a:r>
              <a:rPr lang="ru-RU" dirty="0" smtClean="0"/>
              <a:t>темы;</a:t>
            </a:r>
          </a:p>
          <a:p>
            <a:pPr marL="0" lvl="0" indent="0">
              <a:buNone/>
            </a:pPr>
            <a:r>
              <a:rPr lang="ru-RU" dirty="0" smtClean="0"/>
              <a:t>- видео- </a:t>
            </a:r>
            <a:r>
              <a:rPr lang="ru-RU" dirty="0"/>
              <a:t>экскурсии по родному </a:t>
            </a:r>
            <a:r>
              <a:rPr lang="ru-RU" dirty="0" smtClean="0"/>
              <a:t>городу;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- акции </a:t>
            </a:r>
            <a:r>
              <a:rPr lang="ru-RU" dirty="0"/>
              <a:t>«Окна Победы», «Нить памяти», «Цветами улыбается Россия», «Мы любим Россию», «Голубь Мира», «Свеча памяти», «Георгиевская лента».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Вид/тип проекта: </a:t>
            </a:r>
            <a:r>
              <a:rPr lang="ru-RU" dirty="0"/>
              <a:t>поисково-познавательный, творческий, долгосрочный.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Участники проекта</a:t>
            </a:r>
            <a:r>
              <a:rPr lang="ru-RU" dirty="0"/>
              <a:t>: воспитатели и дети дошкольного возраста 5-6 лет,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7000" b="1" dirty="0" smtClean="0"/>
              <a:t>Аннотация:</a:t>
            </a:r>
            <a:endParaRPr lang="ru-RU" sz="7000" dirty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     Реализация </a:t>
            </a:r>
            <a:r>
              <a:rPr lang="ru-RU" b="1" dirty="0"/>
              <a:t>проекта в различных формах, методах и приемах совместной взросло-детской деятельности позволяет: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- Сформировать </a:t>
            </a:r>
            <a:r>
              <a:rPr lang="ru-RU" dirty="0"/>
              <a:t>интерес у детей и родителей  к прошлому и настоящему города.</a:t>
            </a:r>
          </a:p>
          <a:p>
            <a:pPr lvl="0"/>
            <a:r>
              <a:rPr lang="ru-RU" dirty="0" smtClean="0"/>
              <a:t>- Расширить </a:t>
            </a:r>
            <a:r>
              <a:rPr lang="ru-RU" dirty="0"/>
              <a:t>представления о достопримечательностях Балашова.</a:t>
            </a:r>
          </a:p>
          <a:p>
            <a:pPr lvl="0"/>
            <a:r>
              <a:rPr lang="ru-RU" dirty="0" smtClean="0"/>
              <a:t>- Воспитать </a:t>
            </a:r>
            <a:r>
              <a:rPr lang="ru-RU" dirty="0"/>
              <a:t>нравственно-патриотические качества: гуманизм, гордость, желание сохранить и приумножать богатства своего родного края.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5200" b="1" dirty="0"/>
              <a:t>Ключевые мероприятия проекта:</a:t>
            </a:r>
            <a:endParaRPr lang="ru-RU" sz="5200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1. Курирование семейной деятельности по освоению «Культурного дневника дошкольника Саратовской области</a:t>
            </a:r>
            <a:r>
              <a:rPr lang="ru-RU" dirty="0" smtClean="0"/>
              <a:t>»</a:t>
            </a:r>
            <a:endParaRPr lang="ru-RU" dirty="0"/>
          </a:p>
          <a:p>
            <a:pPr>
              <a:buNone/>
            </a:pPr>
            <a:r>
              <a:rPr lang="ru-RU" dirty="0"/>
              <a:t>2. Разработка и знакомство детей с  Культурным дневником г. </a:t>
            </a:r>
            <a:r>
              <a:rPr lang="ru-RU" dirty="0" smtClean="0"/>
              <a:t>Балашова</a:t>
            </a:r>
            <a:endParaRPr lang="ru-RU" dirty="0"/>
          </a:p>
          <a:p>
            <a:pPr>
              <a:buNone/>
            </a:pPr>
            <a:r>
              <a:rPr lang="ru-RU" dirty="0"/>
              <a:t>3.Оформление фотовыставки «Любимый город</a:t>
            </a:r>
            <a:r>
              <a:rPr lang="ru-RU" dirty="0" smtClean="0"/>
              <a:t>»</a:t>
            </a:r>
            <a:endParaRPr lang="ru-RU" dirty="0"/>
          </a:p>
          <a:p>
            <a:pPr>
              <a:buNone/>
            </a:pPr>
            <a:r>
              <a:rPr lang="ru-RU" dirty="0"/>
              <a:t>4. Развлечение «Умники и </a:t>
            </a:r>
            <a:r>
              <a:rPr lang="ru-RU" dirty="0" smtClean="0"/>
              <a:t>умницы»</a:t>
            </a:r>
          </a:p>
          <a:p>
            <a:pPr>
              <a:buNone/>
            </a:pPr>
            <a:r>
              <a:rPr lang="ru-RU" dirty="0" smtClean="0"/>
              <a:t>5</a:t>
            </a:r>
            <a:r>
              <a:rPr lang="ru-RU" dirty="0"/>
              <a:t>. Оформление макета «Наш Балашов</a:t>
            </a:r>
            <a:r>
              <a:rPr lang="ru-RU" dirty="0" smtClean="0"/>
              <a:t>»</a:t>
            </a:r>
            <a:endParaRPr lang="ru-RU" dirty="0"/>
          </a:p>
          <a:p>
            <a:pPr>
              <a:buNone/>
            </a:pPr>
            <a:r>
              <a:rPr lang="ru-RU" dirty="0"/>
              <a:t>6. Презентация печатного издания «Культурный дневник дошкольника города Балашова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4533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6400" b="1" dirty="0" smtClean="0"/>
              <a:t>          </a:t>
            </a:r>
          </a:p>
          <a:p>
            <a:pPr>
              <a:buNone/>
            </a:pPr>
            <a:r>
              <a:rPr lang="ru-RU" sz="6400" b="1" dirty="0" smtClean="0"/>
              <a:t>       Ожидаемые </a:t>
            </a:r>
            <a:r>
              <a:rPr lang="ru-RU" sz="6400" b="1" dirty="0"/>
              <a:t>результаты </a:t>
            </a: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                   </a:t>
            </a:r>
            <a:r>
              <a:rPr lang="ru-RU" sz="3800" b="1" dirty="0" smtClean="0"/>
              <a:t>(</a:t>
            </a:r>
            <a:r>
              <a:rPr lang="ru-RU" sz="3800" b="1" dirty="0"/>
              <a:t>продукт проекта</a:t>
            </a:r>
            <a:r>
              <a:rPr lang="ru-RU" sz="3800" b="1" dirty="0" smtClean="0"/>
              <a:t>):</a:t>
            </a:r>
            <a:endParaRPr lang="ru-RU" sz="6400" b="1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 lvl="0"/>
            <a:r>
              <a:rPr lang="ru-RU" dirty="0"/>
              <a:t>дети осознают себя жителями Саратовской области, визуально определяют достопримечательности городов области;</a:t>
            </a:r>
          </a:p>
          <a:p>
            <a:pPr lvl="0"/>
            <a:r>
              <a:rPr lang="ru-RU" dirty="0"/>
              <a:t>дети могут рассказать об истории возникновения города Балашова, назвать улицу, на которой живут (домашний адрес);</a:t>
            </a:r>
          </a:p>
          <a:p>
            <a:pPr lvl="0"/>
            <a:r>
              <a:rPr lang="ru-RU" dirty="0"/>
              <a:t>дети понимают, что Балашов - является одним из городов России, узнают флаг и герб города;</a:t>
            </a:r>
          </a:p>
          <a:p>
            <a:pPr lvl="0"/>
            <a:r>
              <a:rPr lang="ru-RU" dirty="0"/>
              <a:t>дети имеют представления о достопримечательностях города, могут поделиться своими впечатлениями о данных местах;</a:t>
            </a:r>
          </a:p>
          <a:p>
            <a:pPr lvl="0"/>
            <a:r>
              <a:rPr lang="ru-RU" dirty="0"/>
              <a:t>дети имеют представления о городе в прошлом и в настоящем.</a:t>
            </a:r>
          </a:p>
          <a:p>
            <a:pPr lvl="0"/>
            <a:r>
              <a:rPr lang="ru-RU" dirty="0"/>
              <a:t>творческие продукты проекта - макет города, фото-альбом «Любимый Балашов».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441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Проект "По страницам истории  города Балашова"</vt:lpstr>
      <vt:lpstr>Актуальность проекта</vt:lpstr>
      <vt:lpstr>   Цель проекта:    Консолидировать усилия участников образовательного процесса МДОУ д/с «Лучик» г. Балашова по нравственно-патриотическому воспитанию на основе приобщения детей к культурному наследию родного края.   </vt:lpstr>
      <vt:lpstr>ПРОБЛЕМА: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Подготовительный этап  реализации проекта</vt:lpstr>
      <vt:lpstr>   Подготовительный этап  реализации проекта</vt:lpstr>
      <vt:lpstr>Основной этап реализации проекта</vt:lpstr>
      <vt:lpstr>Основной этап реализации проекта</vt:lpstr>
      <vt:lpstr>Основной этап реализации проекта</vt:lpstr>
      <vt:lpstr>Знакомство и заполнение культурного дневника города балашова</vt:lpstr>
      <vt:lpstr> Организация  родителями совместных экскурсий с детьми по памятным местам города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"По страницам истории  города Балашова"</dc:title>
  <dc:creator>user</dc:creator>
  <cp:lastModifiedBy>Пользователь Windows</cp:lastModifiedBy>
  <cp:revision>37</cp:revision>
  <dcterms:created xsi:type="dcterms:W3CDTF">2021-02-20T12:33:52Z</dcterms:created>
  <dcterms:modified xsi:type="dcterms:W3CDTF">2021-02-25T08:34:47Z</dcterms:modified>
</cp:coreProperties>
</file>